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C:\Users\ОБЕРОН\Desktop\Презентация Microsoft Office PowerPoint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92971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ОБЕРОН\Desktop\Презентация Microsoft Office PowerPoint (2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9001156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Users\ОБЕРОН\Desktop\Презентация Microsoft Office PowerPoint (3)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0"/>
            <a:ext cx="914406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ОБЕРОН</dc:creator>
  <cp:lastModifiedBy>ОБЕРОН</cp:lastModifiedBy>
  <cp:revision>1</cp:revision>
  <dcterms:created xsi:type="dcterms:W3CDTF">2021-11-10T05:34:10Z</dcterms:created>
  <dcterms:modified xsi:type="dcterms:W3CDTF">2021-11-10T05:35:14Z</dcterms:modified>
</cp:coreProperties>
</file>